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31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7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9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0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3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5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2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5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9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8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0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EED7-1586-4E5D-8288-49B45B3F2131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B761-05C5-4737-A9AC-A69E89EFD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7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торамка &quot; Детская&quot;. Обсуждение на LiveInternet - Российски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7" t="1841" r="2848" b="2018"/>
          <a:stretch/>
        </p:blipFill>
        <p:spPr bwMode="auto">
          <a:xfrm>
            <a:off x="1002890" y="280219"/>
            <a:ext cx="10677833" cy="64450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413819" y="2391793"/>
            <a:ext cx="6096000" cy="2264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indent="-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КАРТОТЕКА 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-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ХОРОВОДНЫХ ИГР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-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-44958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Подготовила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-44958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М.Д.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Вардия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воспитатель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20549"/>
          <a:stretch/>
        </p:blipFill>
        <p:spPr>
          <a:xfrm>
            <a:off x="250723" y="136371"/>
            <a:ext cx="11837095" cy="633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1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32238"/>
          <a:stretch/>
        </p:blipFill>
        <p:spPr>
          <a:xfrm>
            <a:off x="292495" y="169931"/>
            <a:ext cx="11737615" cy="600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9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16" y="136372"/>
            <a:ext cx="11444749" cy="658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7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9877"/>
          <a:stretch/>
        </p:blipFill>
        <p:spPr>
          <a:xfrm>
            <a:off x="427703" y="136372"/>
            <a:ext cx="11541536" cy="622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4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30592"/>
          <a:stretch/>
        </p:blipFill>
        <p:spPr>
          <a:xfrm>
            <a:off x="132735" y="136371"/>
            <a:ext cx="12059265" cy="657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4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b="23908"/>
          <a:stretch/>
        </p:blipFill>
        <p:spPr>
          <a:xfrm>
            <a:off x="141847" y="136372"/>
            <a:ext cx="11879526" cy="608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2262"/>
          <a:stretch/>
        </p:blipFill>
        <p:spPr>
          <a:xfrm>
            <a:off x="309716" y="136372"/>
            <a:ext cx="11739716" cy="67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6294"/>
          <a:stretch/>
        </p:blipFill>
        <p:spPr>
          <a:xfrm>
            <a:off x="309716" y="136373"/>
            <a:ext cx="11800541" cy="665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9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72" y="136372"/>
            <a:ext cx="11739716" cy="658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7637"/>
          <a:stretch/>
        </p:blipFill>
        <p:spPr>
          <a:xfrm>
            <a:off x="280219" y="136373"/>
            <a:ext cx="11715443" cy="661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1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03" y="136372"/>
            <a:ext cx="11606981" cy="658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0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37570"/>
          <a:stretch/>
        </p:blipFill>
        <p:spPr>
          <a:xfrm>
            <a:off x="154367" y="136371"/>
            <a:ext cx="11813106" cy="607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57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Широкоэкранный</PresentationFormat>
  <Paragraphs>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назарова</dc:creator>
  <cp:lastModifiedBy>лилия назарова</cp:lastModifiedBy>
  <cp:revision>2</cp:revision>
  <dcterms:created xsi:type="dcterms:W3CDTF">2020-06-14T16:26:30Z</dcterms:created>
  <dcterms:modified xsi:type="dcterms:W3CDTF">2020-06-14T16:39:15Z</dcterms:modified>
</cp:coreProperties>
</file>